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62" r:id="rId2"/>
    <p:sldId id="264" r:id="rId3"/>
    <p:sldId id="265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8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41CE9-55DC-4595-BBFF-08F200D4A3CF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7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74A13-4349-425F-A801-33D54975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19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F27E51-F18F-4FA8-91E4-4786AAF50441}" type="datetimeFigureOut">
              <a:rPr lang="en-US"/>
              <a:pPr>
                <a:defRPr/>
              </a:pPr>
              <a:t>6/5/2014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1C04C2-982F-4C6E-BBF4-4AB6017B3C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4F8C8-92FA-44FF-801B-DAFDEC57CF45}" type="datetimeFigureOut">
              <a:rPr lang="en-US"/>
              <a:pPr>
                <a:defRPr/>
              </a:pPr>
              <a:t>6/5/2014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B1F5A-C66D-45C7-A266-48F3A00BD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323BA-473B-4BD6-97EA-74FFC4742533}" type="datetimeFigureOut">
              <a:rPr lang="en-US"/>
              <a:pPr>
                <a:defRPr/>
              </a:pPr>
              <a:t>6/5/2014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7C6DE-6291-450E-B4A4-67BDFDE2C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7CACE-612C-4B5F-825B-559FE83515CD}" type="datetimeFigureOut">
              <a:rPr lang="en-US"/>
              <a:pPr>
                <a:defRPr/>
              </a:pPr>
              <a:t>6/5/2014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42003-46E3-4563-89BB-D74D3D064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AB9A3F5-BEA2-43D5-BE1B-85A8377E0C39}" type="datetimeFigureOut">
              <a:rPr lang="en-US"/>
              <a:pPr>
                <a:defRPr/>
              </a:pPr>
              <a:t>6/5/2014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C4D18E-37D9-4758-A98A-C7A858B63C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CF8C4-B24A-41DF-AB71-68F6824E0915}" type="datetimeFigureOut">
              <a:rPr lang="en-US"/>
              <a:pPr>
                <a:defRPr/>
              </a:pPr>
              <a:t>6/5/2014</a:t>
            </a:fld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137D4-0321-4337-BF9F-E158F4CB7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2CA6A-9EFB-4AB1-81FE-32899A468F25}" type="datetimeFigureOut">
              <a:rPr lang="en-US"/>
              <a:pPr>
                <a:defRPr/>
              </a:pPr>
              <a:t>6/5/2014</a:t>
            </a:fld>
            <a:endParaRPr lang="en-US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59D12-F425-4B25-98C8-94177B6CD0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0E7CD-0C80-4738-AD96-E816CC7554FE}" type="datetimeFigureOut">
              <a:rPr lang="en-US"/>
              <a:pPr>
                <a:defRPr/>
              </a:pPr>
              <a:t>6/5/2014</a:t>
            </a:fld>
            <a:endParaRPr lang="en-US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86F97-D81C-4DE4-A6EF-F14264A643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4C9E7D0-05CA-4561-A07E-1D937F760FFC}" type="datetimeFigureOut">
              <a:rPr lang="en-US"/>
              <a:pPr>
                <a:defRPr/>
              </a:pPr>
              <a:t>6/5/2014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483BBB-0992-40A0-9074-6449EDD958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51776-F9D7-4B95-94C1-FBC2C66FCAAE}" type="datetimeFigureOut">
              <a:rPr lang="en-US"/>
              <a:pPr>
                <a:defRPr/>
              </a:pPr>
              <a:t>6/5/2014</a:t>
            </a:fld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73E1E-FAD2-45BE-A00C-B1EB644012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6E062A-ECFB-4D94-901D-FC290D22AFA0}" type="datetimeFigureOut">
              <a:rPr lang="en-US"/>
              <a:pPr>
                <a:defRPr/>
              </a:pPr>
              <a:t>6/5/2014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C7B749-B49F-4EC2-B1F0-1E902D74FD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C247780D-6D66-4AB5-8080-0FED04DD29BB}" type="datetimeFigureOut">
              <a:rPr lang="en-US"/>
              <a:pPr>
                <a:defRPr/>
              </a:pPr>
              <a:t>6/5/2014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2F41D48D-9B54-44B8-8358-95ED30B94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75" r:id="rId2"/>
    <p:sldLayoutId id="2147483783" r:id="rId3"/>
    <p:sldLayoutId id="2147483776" r:id="rId4"/>
    <p:sldLayoutId id="2147483777" r:id="rId5"/>
    <p:sldLayoutId id="2147483778" r:id="rId6"/>
    <p:sldLayoutId id="2147483784" r:id="rId7"/>
    <p:sldLayoutId id="2147483779" r:id="rId8"/>
    <p:sldLayoutId id="2147483785" r:id="rId9"/>
    <p:sldLayoutId id="2147483780" r:id="rId10"/>
    <p:sldLayoutId id="214748378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Logging Day 1 </a:t>
            </a:r>
            <a:r>
              <a:rPr lang="en-US" dirty="0" err="1" smtClean="0"/>
              <a:t>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u="sng" dirty="0" smtClean="0"/>
              <a:t>Objectives</a:t>
            </a:r>
            <a:r>
              <a:rPr lang="en-US" sz="2400" dirty="0" smtClean="0">
                <a:solidFill>
                  <a:srgbClr val="002060"/>
                </a:solidFill>
              </a:rPr>
              <a:t>: </a:t>
            </a:r>
          </a:p>
          <a:p>
            <a:r>
              <a:rPr lang="en-US" sz="2400" dirty="0" smtClean="0"/>
              <a:t>Review </a:t>
            </a:r>
            <a:r>
              <a:rPr lang="en-US" sz="2400" dirty="0"/>
              <a:t>the steps of the Scientific Method</a:t>
            </a:r>
          </a:p>
          <a:p>
            <a:r>
              <a:rPr lang="en-US" sz="2400" dirty="0"/>
              <a:t>Describe what a sensor is and where it </a:t>
            </a:r>
            <a:r>
              <a:rPr lang="en-US" sz="2400" dirty="0" smtClean="0"/>
              <a:t>would be useful </a:t>
            </a:r>
            <a:r>
              <a:rPr lang="en-US" sz="2400" dirty="0"/>
              <a:t>in the scientific method.</a:t>
            </a:r>
          </a:p>
          <a:p>
            <a:pPr marL="265176" indent="-457200" eaLnBrk="1" fontAlgn="auto" hangingPunct="1">
              <a:spcAft>
                <a:spcPts val="0"/>
              </a:spcAft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35595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981200"/>
            <a:ext cx="7924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 a scientific experiment, explain which step below goes in which order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___		Explain what your data says and means</a:t>
            </a:r>
          </a:p>
          <a:p>
            <a:pPr algn="just"/>
            <a:r>
              <a:rPr lang="en-US" dirty="0"/>
              <a:t>___		</a:t>
            </a:r>
            <a:r>
              <a:rPr lang="en-US" dirty="0" smtClean="0"/>
              <a:t>Do the math that shows the meaning in your data</a:t>
            </a:r>
          </a:p>
          <a:p>
            <a:pPr algn="just"/>
            <a:r>
              <a:rPr lang="en-US" dirty="0" smtClean="0"/>
              <a:t>___</a:t>
            </a:r>
            <a:r>
              <a:rPr lang="en-US" dirty="0"/>
              <a:t>		</a:t>
            </a:r>
            <a:r>
              <a:rPr lang="en-US" dirty="0" smtClean="0"/>
              <a:t>Explain how you will test your variables in a valid way</a:t>
            </a:r>
          </a:p>
          <a:p>
            <a:pPr algn="just"/>
            <a:r>
              <a:rPr lang="en-US" dirty="0"/>
              <a:t>___		</a:t>
            </a:r>
            <a:r>
              <a:rPr lang="en-US" dirty="0" smtClean="0"/>
              <a:t>Develop </a:t>
            </a:r>
            <a:r>
              <a:rPr lang="en-US" dirty="0"/>
              <a:t>a research </a:t>
            </a:r>
            <a:r>
              <a:rPr lang="en-US" dirty="0" smtClean="0"/>
              <a:t>question (or problem statement)</a:t>
            </a:r>
          </a:p>
          <a:p>
            <a:pPr algn="just"/>
            <a:r>
              <a:rPr lang="en-US" dirty="0"/>
              <a:t>___		</a:t>
            </a:r>
            <a:r>
              <a:rPr lang="en-US" dirty="0" smtClean="0"/>
              <a:t>Develop a plan to test your question</a:t>
            </a:r>
            <a:endParaRPr lang="en-US" dirty="0"/>
          </a:p>
          <a:p>
            <a:pPr algn="just"/>
            <a:r>
              <a:rPr lang="en-US" dirty="0" smtClean="0"/>
              <a:t>___</a:t>
            </a:r>
            <a:r>
              <a:rPr lang="en-US" dirty="0"/>
              <a:t>		</a:t>
            </a:r>
            <a:r>
              <a:rPr lang="en-US" dirty="0" smtClean="0"/>
              <a:t>Predict </a:t>
            </a:r>
            <a:r>
              <a:rPr lang="en-US" dirty="0"/>
              <a:t>an answer to your </a:t>
            </a:r>
            <a:r>
              <a:rPr lang="en-US" dirty="0" smtClean="0"/>
              <a:t>question</a:t>
            </a:r>
          </a:p>
          <a:p>
            <a:pPr algn="just"/>
            <a:r>
              <a:rPr lang="en-US" dirty="0"/>
              <a:t>___		</a:t>
            </a:r>
            <a:r>
              <a:rPr lang="en-US" dirty="0" smtClean="0"/>
              <a:t>Record your measurements</a:t>
            </a:r>
          </a:p>
          <a:p>
            <a:pPr algn="just"/>
            <a:r>
              <a:rPr lang="en-US" dirty="0"/>
              <a:t>___		</a:t>
            </a:r>
            <a:r>
              <a:rPr lang="en-US" dirty="0" smtClean="0"/>
              <a:t>Do some sort of research on your responding variable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365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981200"/>
            <a:ext cx="7924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 a scientific experiment, explain which step below goes in which order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_7_		Explain what your data says and means</a:t>
            </a:r>
          </a:p>
          <a:p>
            <a:pPr algn="just"/>
            <a:r>
              <a:rPr lang="en-US" dirty="0" smtClean="0"/>
              <a:t>_6_</a:t>
            </a:r>
            <a:r>
              <a:rPr lang="en-US" dirty="0"/>
              <a:t>		</a:t>
            </a:r>
            <a:r>
              <a:rPr lang="en-US" dirty="0" smtClean="0"/>
              <a:t>Do the math that shows the meaning in your data</a:t>
            </a:r>
          </a:p>
          <a:p>
            <a:pPr algn="just"/>
            <a:r>
              <a:rPr lang="en-US" dirty="0" smtClean="0"/>
              <a:t>_1_</a:t>
            </a:r>
            <a:r>
              <a:rPr lang="en-US" dirty="0"/>
              <a:t>		</a:t>
            </a:r>
            <a:r>
              <a:rPr lang="en-US" dirty="0" smtClean="0"/>
              <a:t>Develop </a:t>
            </a:r>
            <a:r>
              <a:rPr lang="en-US" dirty="0"/>
              <a:t>a research </a:t>
            </a:r>
            <a:r>
              <a:rPr lang="en-US" dirty="0" smtClean="0"/>
              <a:t>question (or problem statement)</a:t>
            </a:r>
          </a:p>
          <a:p>
            <a:pPr algn="just"/>
            <a:r>
              <a:rPr lang="en-US" dirty="0" smtClean="0"/>
              <a:t>_4_</a:t>
            </a:r>
            <a:r>
              <a:rPr lang="en-US" dirty="0"/>
              <a:t>		</a:t>
            </a:r>
            <a:r>
              <a:rPr lang="en-US" dirty="0" smtClean="0"/>
              <a:t>Develop a plan to test your question</a:t>
            </a:r>
            <a:endParaRPr lang="en-US" dirty="0"/>
          </a:p>
          <a:p>
            <a:pPr algn="just"/>
            <a:r>
              <a:rPr lang="en-US" dirty="0" smtClean="0"/>
              <a:t>_3_</a:t>
            </a:r>
            <a:r>
              <a:rPr lang="en-US" dirty="0"/>
              <a:t>		</a:t>
            </a:r>
            <a:r>
              <a:rPr lang="en-US" dirty="0" smtClean="0"/>
              <a:t>Predict </a:t>
            </a:r>
            <a:r>
              <a:rPr lang="en-US" dirty="0"/>
              <a:t>an answer to your </a:t>
            </a:r>
            <a:r>
              <a:rPr lang="en-US" dirty="0" smtClean="0"/>
              <a:t>question</a:t>
            </a:r>
          </a:p>
          <a:p>
            <a:pPr algn="just"/>
            <a:r>
              <a:rPr lang="en-US" dirty="0" smtClean="0"/>
              <a:t>_5_</a:t>
            </a:r>
            <a:r>
              <a:rPr lang="en-US" dirty="0"/>
              <a:t>		</a:t>
            </a:r>
            <a:r>
              <a:rPr lang="en-US" dirty="0" smtClean="0"/>
              <a:t>Measure and record as much data as you can</a:t>
            </a:r>
          </a:p>
          <a:p>
            <a:pPr algn="just"/>
            <a:r>
              <a:rPr lang="en-US" dirty="0" smtClean="0"/>
              <a:t>_2_</a:t>
            </a:r>
            <a:r>
              <a:rPr lang="en-US" dirty="0"/>
              <a:t>		</a:t>
            </a:r>
            <a:r>
              <a:rPr lang="en-US" dirty="0" smtClean="0"/>
              <a:t>Do some sort of research on your responding variable.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Which steps would sensors most likely help you do in a really high quality way?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098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37992</TotalTime>
  <Words>60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Verdana</vt:lpstr>
      <vt:lpstr>Wingdings 2</vt:lpstr>
      <vt:lpstr>Aspect</vt:lpstr>
      <vt:lpstr>Data Logging Day 1 ish</vt:lpstr>
      <vt:lpstr>PowerPoint Presentation</vt:lpstr>
      <vt:lpstr>PowerPoint Presentation</vt:lpstr>
    </vt:vector>
  </TitlesOfParts>
  <Company>Olympia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ccunningham</dc:creator>
  <cp:lastModifiedBy>steelerd@comcast.net</cp:lastModifiedBy>
  <cp:revision>965</cp:revision>
  <cp:lastPrinted>2012-03-06T15:47:53Z</cp:lastPrinted>
  <dcterms:created xsi:type="dcterms:W3CDTF">2009-09-09T21:58:11Z</dcterms:created>
  <dcterms:modified xsi:type="dcterms:W3CDTF">2014-06-05T14:25:17Z</dcterms:modified>
</cp:coreProperties>
</file>